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0.38223938223938225</c:v>
                </c:pt>
                <c:pt idx="1">
                  <c:v>0.61776061776061775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0.38223938223938225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7.2553976662859956</c:v>
                </c:pt>
                <c:pt idx="1">
                  <c:v>5.9685040755045868</c:v>
                </c:pt>
                <c:pt idx="2">
                  <c:v>7.268247285666301</c:v>
                </c:pt>
                <c:pt idx="3">
                  <c:v>9.0365725365309597</c:v>
                </c:pt>
                <c:pt idx="4">
                  <c:v>8.3352710697121015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5.6787379006199714</c:v>
                </c:pt>
                <c:pt idx="2">
                  <c:v>6.9868645859978793</c:v>
                </c:pt>
                <c:pt idx="3">
                  <c:v>8.835749239548063</c:v>
                </c:pt>
                <c:pt idx="4">
                  <c:v>8.1419720279820833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7C-4527-B677-0FD47EF6E7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7C-4527-B677-0FD47EF6E7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0.36435829080597326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0.27538727794251106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2.8750039599079287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0.27538727794251106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0.17987151965038173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6.6258820201045401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0.52213836455763474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0.19603620696923674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2.0465900804595076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0.19603620696923674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0.3696439000335312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6.0918044866118306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7.1342259982740579</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0C-47BC-ABB7-B2FBAAD512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0C-47BC-ABB7-B2FBAAD512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94-4EEC-A035-BCF10E75AC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94-4EEC-A035-BCF10E75AC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0.23297826062424676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0.3975504077730303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0.1108340813911779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1.1570920242688736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0.1108340813911779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0.3975504077730303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0.18803732139010432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6.9161394839388963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0.44365574097915861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0.45179000331646257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0.12595567510494377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1.3149593089597431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0.12595567510494377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0.45179000331646257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0.1165517711262325</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7.2182912252169764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0.73479444341229083</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0.54290034411425925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0.15135655693054151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1.5801408975187918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0.15135655693054151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0.25144595690154681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7.268247285666301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6.9607051638826487</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04-43F2-8629-73164CA58B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04-43F2-8629-73164CA58B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46-48D2-B524-005A137F68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46-48D2-B524-005A137F68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0.76709425752884197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0.66342509224372925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0.18495795560262973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1.9309347140031772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0.18495795560262973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0.66342509224373014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0.36407008507762306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6.9607051638826487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0.30811361754031319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0.83615179297959941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0.2331128683721273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2.4336651448919682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0.23311286837212819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0.65678799691995593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7.8339756473478586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8.3352710697121015</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4C-45E3-BB94-E86FBF805C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4C-45E3-BB94-E86FBF805C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63-46B7-A13A-D10D1DEFF7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63-46B7-A13A-D10D1DEFF7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4.7915157343407344E-2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0.3926811899392586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0.10947657986395587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1.1429199016657385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0.10947657986395676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0.39268118993925683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1.5617181050012974E-2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8.3352710697121015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D7-487A-9EDF-1EF7636887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D7-487A-9EDF-1EF7636887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18-426B-BB47-03060A83DB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18-426B-BB47-03060A83DB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27-46C3-AE95-EB3066EE76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27-46C3-AE95-EB3066EE76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0.50250190964174024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0.29734236702031502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8.2896828837338177E-2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0.86543108654755052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8.2896828837339953E-2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0.29734236702031502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0.27568959612761823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8.841768897384414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8.6415937592473977</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3F-4C67-A76D-BC6E746D12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3F-4C67-A76D-BC6E746D12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39-42FB-8C6F-7628187620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39-42FB-8C6F-7628187620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0.70135124017492245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0.45335686679353859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0.12639250492765797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1.3195197500937326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8.3351792096971522E-2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8.6624330289048963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0.44844131660660391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0.27078537139215086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7.5492937010274375E-2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0.78813551036633811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7.5492937010274375E-2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0.27078537139215086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2.4020417927362203E-2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8.8846289944037764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0.34919740155256207</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0.30184772256886294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8.4152888279866112E-2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0.87854416823427783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8.4152888279867E-2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0.27804455886005464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8.3777192544335186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8.3236085344830411</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17-4657-B011-E1A191A0C0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17-4657-B011-E1A191A0C0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25-4C13-9B7A-82DEA61ECB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25-4C13-9B7A-82DEA61ECB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FB-46F2-AF0E-2B9156AB29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FB-46F2-AF0E-2B9156AB29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0.20786407163438625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0.37513048242193747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0.10458357382644667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1.0918376155166039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0.10458357382644756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0.36289865339931282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7.9024197796271149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0.42166382691579063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0.30365537583319213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8.4656848494994108E-2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0.88380544110408721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8.4656848494994108E-2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0.30365537583319124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0.22493855710190402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8.7447972893389672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8.0789580575056164</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31-4E59-87D2-622CF348B0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31-4E59-87D2-622CF348B0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D2-4552-AE62-2AEBB17F56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D2-4552-AE62-2AEBB17F56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0.58807090278026219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0.59418356812849282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0.16565393636535397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1.7294035025254537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0.16565393636535397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0.59418356812849282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0.68604564422596503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7.3332653396507608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0.16963440209023339</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0.18415216032785331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5.1340245481000579E-2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0.53598485072840063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5.1340245481000579E-2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0.18415216032785331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0.46549749909304694</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8.8824900293702687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0.12636409283814043</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0.28263399148616042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7.8796243705968827E-2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0.82262156179858259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7.8796243705967939E-2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0.28263399148616131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0.84020098911361707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8.0211188034958223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8.3833257290987397</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0.451842760661048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0.12793906268707911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1.3356655928348538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0.12793906268707822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0.23952729898278236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8.7139610268344043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1C-4A5A-B797-3F9A4CE597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1C-4A5A-B797-3F9A4CE597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9A-430D-AC18-A4DB6EA892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9A-430D-AC18-A4DB6EA892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0.18527949568621871</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0.33882655745770762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9.4462310973657537E-2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0.98617307284621347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9.4462310973657537E-2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0.33882655745770762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0.83607092544597172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7.6033105510158467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1.3152305810120968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0.45217628231510432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0.12606336680173946</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1.3160835949363907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0.12606336680173946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0.45217628231510432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0.22881942166127445</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9.1633409071816327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0.11535664989774652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0.43109752601984397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0.12018676714248855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1.2547327314638075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0.12018676714248855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0.27351168156504002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9.0392432742476974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8.5042431334553896</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28-4282-8D05-9FEB499BA7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28-4282-8D05-9FEB499BA7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AB-4EE7-9565-417D10EDB0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AB-4EE7-9565-417D10EDB0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0.3044853068545903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0.33497437484338555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9.3388351261728175E-2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0.97496108641151569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9.3388351261726399E-2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0.33497437484338555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0.24086453716100387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7.8303948101107403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0.32512564946882527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0.24536635918529726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6.8406306452907018E-2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0.71415209665510204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6.8406306452907018E-2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0.24536635918529726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0.10041539963275525</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8.8596101910426803</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0.29837565323932758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0.12298355929003613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1.2839308431533176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0.12298355929003613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0.4267796774078505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8.6212024068194175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0.22648994650891563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0.24545587672637659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6.8431263274080223E-2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0.71441264231368606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6.8431263274080223E-2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0.24545587672637659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0.13714609361879582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8.7993119761950442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8.4651058422115177E-2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0.27934499459477724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7.7879295962921091E-2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0.8130487579567216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7.7879295962921091E-2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0.27934499459477813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0.18030024289077851</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8.5276555564730945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8.7160754109008654</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A4-408B-AE5D-E2EA935537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A4-408B-AE5D-E2EA935537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5F-47CE-812A-C5ABDA02C7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5F-47CE-812A-C5ABDA02C7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2.155072752124898E-2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0.32966891719401037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9.1909229335475295E-2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0.95951926416417876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9.1909229335474407E-2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0.32966891719401126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0.23033474498304507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8.7160754109008654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0.24601789856913214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0.42072435643048767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0.11729480501625034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1.2245410587512389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0.11729480501625034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0.42072435643048856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0.30694077001439979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8.2868057279845182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0.18052447632676127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0.5610417764154576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0.15641425262122688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1.5742272576507155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7.4426774930613906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0.49726953472433877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0.1988039320100361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2.0754847356944275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0.1988039320100361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0.71308918020014644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0.3108273484441515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5.6116309277706424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0.37904460815403329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0.18625571719626599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1.9444831602080797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0.18625571719626599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0.66808002910309749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1.1690241058202648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3.6786773366265262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0.32224156665907433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0.14330544970806613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1.49608848478863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0.14330544970806613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0.51402185367932773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8.6290730962677031E-2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7.8758626038477653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0.74910394265232971</c:v>
                </c:pt>
                <c:pt idx="1">
                  <c:v>7.8853046594982074E-2</c:v>
                </c:pt>
                <c:pt idx="2">
                  <c:v>5.0179211469534052E-2</c:v>
                </c:pt>
                <c:pt idx="3">
                  <c:v>5.3763440860215048E-2</c:v>
                </c:pt>
                <c:pt idx="4">
                  <c:v>1.4336917562724009E-2</c:v>
                </c:pt>
                <c:pt idx="5">
                  <c:v>5.3763440860215048E-2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6.1553674202036861</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87-4F0B-AFAA-1EC1D55D42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87-4F0B-AFAA-1EC1D55D42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4F-4FD3-9164-23543E547D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4F-4FD3-9164-23543E547D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0.80442421515702467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0.64404907401491229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0.17955606658573853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1.8745397620265383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0.17955606658573853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0.64404907401491229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0.28417036515761751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6.8703995308113113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0.87872960041238368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0.46890120269006097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0.13072614955797679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1.364762382818415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0.13072614955797768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0.46890120269006097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0.46979295068829252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7.9836856928845634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0.69491985053584937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0.53203199982776272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0.14832654380092336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1.5485079919927713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0.14832654380092336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0.53203199982776184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0.27006243376700745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7.4947262417054459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0.28858781368924902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0.65456248370439818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0.18248712660338606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1.9051396111569172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0.18248712660338651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0.65456248370439862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1.7573196790096279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5.3421461928634857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0.20532030105784305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0.62802671441730795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0.17508915252151303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1.8279058153926795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0.17508915252151347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0.62802671441730773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1.0603249834653683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3.0858794427536211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0.15986724659926743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0.1104364652216292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1.1529409680889442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0.11043646522162831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0.39612419962155343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0.45361949109545208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7.6340895157465809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9.5639747173100602</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0.58781362007168458</c:v>
                </c:pt>
                <c:pt idx="1">
                  <c:v>0.41218637992831542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A0-44DC-B428-AF24A72555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A0-44DC-B428-AF24A72555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01-4215-8553-1AA563D645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01-4215-8553-1AA563D645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0.25285673704645362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0.11416486341637544</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3.1828310363920309E-2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0.33228302707778923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3.1828310363920309E-2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5.914548320394708E-2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9.6963280983559077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1.8274959946058544E-2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0.30785856047427895</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8.5828664947712241E-2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0.89603903797543083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8.5828664947712241E-2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0.28844258197920425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9.0365725365309597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0.28244196032696323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4.6238832983000577E-2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1.2891040929824626E-2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0.13458063131122699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1.2891040929824626E-2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4.6238832983000577E-2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4.0941015046373153E-2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9.9590235170433168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6.9457757920496412</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C5-444A-A200-B6F1FC4145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C5-444A-A200-B6F1FC4145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2A-4D3D-86BF-0881273AEA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2A-4D3D-86BF-0881273AEA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0.13212341299118435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0.78878335342171502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0.21990690157475901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2.2957967323766413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0.21990690157475878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0.78878335342171635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0.34551344300843034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4.2837680234171422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0.22599060894169476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0.18949470176243643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1.9782976977691362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8.9260378942773499E-2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8.4959201513852296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0.4157706093189964</c:v>
                </c:pt>
                <c:pt idx="1">
                  <c:v>0.31541218637992829</c:v>
                </c:pt>
                <c:pt idx="2">
                  <c:v>0.2688172043010752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0.831287532414823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0.4483681796088641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0.12500169623861801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1.3049999054649826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0.12500169623861979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0.44836817960886322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0.17570051303791878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9.1197750085018576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0.9006606657838141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0.26441220371008267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2.7604257480375036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0.26441220371008267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0.94841927758761901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0.4178684871332603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5.8103136403182098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0.11805697584981001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0.33062134326864445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9.2174758604243401E-2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0.96229135191233972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9.2174758604244289E-2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0.33062134326864445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0.15849255057121603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7.5953925143382106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0.60846579105188958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0.54972478324481067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0.1532591595370425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1.6000037977540185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0.1532591595370425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0.54972478324480978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0.2979324420477969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6.3694854143371966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0.30241225412422779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0.12097128172915994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1.2629229520147796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0.12097128172915994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0.43391149885130176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0.30633314757070096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8.164402748167733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8.5404864852710247</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C3-4EF8-8FF8-F2B7F943DC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C3-4EF8-8FF8-F2B7F943DC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61-4B37-8C9B-CF98FF6EC0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61-4B37-8C9B-CF98FF6EC0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3.0059432832264754E-2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0.38696488891248393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0.10788291787576476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1.1262822974850479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0.10788291787576476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0.38696488891248393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0.15021695473113539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8.3105322997403803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0.15988235012631336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0.28947693293104848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8.0704004619372327E-2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0.84253831402321566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8.0704004619372327E-2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0.10173084044238934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8.976031464787086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0.43727598566308251</c:v>
                </c:pt>
                <c:pt idx="1">
                  <c:v>0.55197132616487454</c:v>
                </c:pt>
                <c:pt idx="2">
                  <c:v>0</c:v>
                </c:pt>
                <c:pt idx="3">
                  <c:v>1.075268817204301E-2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0.17579499803084264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0.39931700921367508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0.11132659666478872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1.1622338135792738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0.11132659666478872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0.39931700921367508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0.17187961609664271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8.3348956912856078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8.3897209608242456</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68-491B-8B28-06A6062850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68-491B-8B28-06A6062850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A0-4655-9E7C-970EB2A697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A0-4655-9E7C-970EB2A697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0.10576188715082768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0.31535317254619599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8.791810675969991E-2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0.91785251290551972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8.791810675969991E-2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0.31535317254619777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0.29644076017635967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8.207603311821531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0.19710587920700107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0.2287140204271978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6.3763758908793378E-2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0.66568456150564259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6.3763758908793378E-2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0.2287140204271978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6.357451930496083E-2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9.0209661269664085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0.2299523578150815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7.5566794766377399E-2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0.78890657482092408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7.5566794766377399E-2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0.27105029153844029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0.21481177841140564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8.5056630019483173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1.7094350571989692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0.40066001047164335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0.11170101537452659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1.1661426915826523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0.11170101537452659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0.40066001047164157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0.18631396019692659</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7.8246514025607272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8.4939256881914158</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10-4F9E-B83B-520AD11457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10-4F9E-B83B-520AD11457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4</c:v>
                </c:pt>
                <c:pt idx="2">
                  <c:v>2</c:v>
                </c:pt>
                <c:pt idx="3">
                  <c:v>71</c:v>
                </c:pt>
                <c:pt idx="5">
                  <c:v>1</c:v>
                </c:pt>
                <c:pt idx="6">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F8-46EE-8DA9-578FCC24BD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F8-46EE-8DA9-578FCC24BD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0.34069514556172731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0.26510060053617934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7.3908065397965572E-2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0.77158967645791066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7.3908065397965572E-2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0.26510060053617934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0.12211832118777721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8.6496593358171321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0.73092620319559654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0.27608067581416318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7.696922829264885E-2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0.80354778109474356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7.696922829264885E-2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0.27608067581416407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0.56154503981002968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8.1898124958402896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0.74240194990878372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0.33871427865669723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9.4431008483391032E-2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0.98584627930606228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9.4431008483390144E-2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0.33871427865669723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0.21368763479937058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8.3601174099516662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0.82739246501550401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0.27559700040172874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7.6834383203874701E-2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0.80214001757313813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7.6834383203875589E-2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0.27559700040172963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0.27269109641771827</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8.6205587150361183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0.44186425006045305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0.2365581273006363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6.5950637258437084E-2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0.6885152600115525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6.5950637258437084E-2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0.2365581273006363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0.30526159487834548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8.7997960371181243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0.72945655593307457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0.37239150128470122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0.10381996636344937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1.0838656623590843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0.10381996636344937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0.37239150128470122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0.29985559529530725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8.3436101353851662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0.7049988633099229</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0.19687469050928552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2.0553437291972623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0.19687469050928641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0.11184894680930668</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8.6090804744292821</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7.4431245676870503</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1D-46CE-96AB-8F96B542E8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1D-46CE-96AB-8F96B542E8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7.4947262417054459</c:v>
                </c:pt>
                <c:pt idx="1">
                  <c:v>8.4959201513852296</c:v>
                </c:pt>
                <c:pt idx="2">
                  <c:v>3.0858794427536211</c:v>
                </c:pt>
                <c:pt idx="3">
                  <c:v>6.3694854143371966</c:v>
                </c:pt>
                <c:pt idx="4">
                  <c:v>6.8703995308113113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7.8492334958346444</c:v>
                </c:pt>
                <c:pt idx="1">
                  <c:v>8.6864883996386659</c:v>
                </c:pt>
                <c:pt idx="2">
                  <c:v>3.2685773566332479</c:v>
                </c:pt>
                <c:pt idx="3">
                  <c:v>6.5297339648749544</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D2-4F9E-B249-9E5DA933DE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D2-4F9E-B249-9E5DA933DE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0.48612622350516155</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0.39064284999514953</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0.10890830592724043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1.1369872027023851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0.10890830592724043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0.39064284999514953</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0.33459577619250247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7.9661510265885527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0.20253523850544219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0.30237415791008537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8.4299654517090872E-2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0.88007638684784695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8.4299654517090872E-2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0.11284376735097545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8.8501240279569373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0.88886610035318991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0.59260644193319845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0.1652142453735328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1.7248131911934586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0.16521424537353191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0.59260644193319933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6.1054685918376705E-2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6.9877191406981263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0.21580477678666687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0.85091260171739558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0.23722807148865677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2.476627279324024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0.23722807148865677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0.85091260171739691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0.17662596833014454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5.9685040755045868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8.2509006940748897</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66-4803-A393-B031152CF6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66-4803-A393-B031152CF6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DE-4571-8C81-E4853B6FEF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DE-4571-8C81-E4853B6FEF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1.5610711484100648E-2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0.23159820019663258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6.456784666486648E-2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0.67407912315750096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6.456784666486648E-2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0.16846349397660809</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9.1300651325825299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0.2794038563313368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0.11513352950165867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1.2019776501968522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0.11513352950165867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0.41297208428323628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0.57270573275851966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7.359666619349575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7.4836104960574614</c:v>
                </c:pt>
                <c:pt idx="1">
                  <c:v>4.2837680234171422</c:v>
                </c:pt>
                <c:pt idx="2">
                  <c:v>9.1633409071816327</c:v>
                </c:pt>
                <c:pt idx="3">
                  <c:v>6.6258820201045401</c:v>
                </c:pt>
                <c:pt idx="4">
                  <c:v>9.1197750085018576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3.2042575743585351</c:v>
                </c:pt>
                <c:pt idx="2">
                  <c:v>8.3012573380009087</c:v>
                </c:pt>
                <c:pt idx="3">
                  <c:v>5.8631339540930876</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0.51504431504737447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0.33700992043820932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9.3955846154755385E-2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0.98088565226971536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9.3955846154754497E-2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0.33700992043820932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0.19178259550072418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8.2078068351975819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0.32085493046284608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9.4434279562067402E-2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0.98588042890155947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9.4434279562067402E-2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0.33872601167821159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0.2584882719242021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8.0667918428630205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0.37546725140137927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0.11226670756405888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1.1720484374731281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0.11226670756406065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0.40268908995514074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0.18610118051330282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7.5233230770515984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0.29619529879019169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0.24539210518237198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6.8413484244402412E-2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0.71422703177600511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6.8413484244402412E-2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0.23674720469357879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9.0961775849058775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0.19496111188984155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0.30273681245883921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8.4400759893888733E-2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0.8811319125817505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8.4400759893888733E-2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0.30273681245883921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0.17535799784883288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8.3724737665740481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8.6639851407163988</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4D-46D1-A567-215CEB6F37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4D-46D1-A567-215CEB6F37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0C-4187-800A-B280D66453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0C-4187-800A-B280D66453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8.6878707877630745E-2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0.20417195978827252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5.6921615892013833E-2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0.59425356289719389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5.6921615892013833E-2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0.20417195978827252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1.7615508712356842E-2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9.4064559862622783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0.17796889211432543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0.25012668707974584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6.9733450279164444E-2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0.72800728918383228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6.9733450279164444E-2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0.17289932307032529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9.1018889398294576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7.4426774930613906</c:v>
                </c:pt>
                <c:pt idx="1">
                  <c:v>3.6786773366265262</c:v>
                </c:pt>
                <c:pt idx="2">
                  <c:v>5.6116309277706424</c:v>
                </c:pt>
                <c:pt idx="3">
                  <c:v>8.6624330289048963</c:v>
                </c:pt>
                <c:pt idx="4">
                  <c:v>7.9661510265885527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9.1571292585204827</c:v>
                </c:pt>
                <c:pt idx="1">
                  <c:v>4.9198767003185759</c:v>
                </c:pt>
                <c:pt idx="2">
                  <c:v>6.5441704220939876</c:v>
                </c:pt>
                <c:pt idx="3">
                  <c:v>9.0298554076301869</c:v>
                </c:pt>
                <c:pt idx="4">
                  <c:v>8.2677905524545814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1.0701027404617136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0.31106533244593138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3.247477767505373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0.31106533244593226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0.97374836950331467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7.4836104960574614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0.82284908782787003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0.23470625899104292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6.5434350219264914E-2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0.68312529685435308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6.5434350219264914E-2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0.23470625899104292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0.29800300352407127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9.5328056511049777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7.4115801759849553E-2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0.54353182096514274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0.15153260795531409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1.581978845143496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0.15153260795531409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0.43540039400496156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8.3034064036010147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6.3001799869031689</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B6-4D8E-8F3E-67CC3C5234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B6-4D8E-8F3E-67CC3C5234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82-49C5-8813-BC0CFF739F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82-49C5-8813-BC0CFF739F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0.26453480505293081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0.25292293715241421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2.6404794415250095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0.25292293715241421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0.90720846456257753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0.29269190805761447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5.3449623075203414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0.65150519162210152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0.52482000637020754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0.14631589394561395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1.527517093868525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0.14631589394561395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0.52482000637020665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0.33259661529464069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7.2553976662859956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6.3588432533581853</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6B-496D-9A42-99B051787C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6B-496D-9A42-99B051787C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113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RGN | North West Anglia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386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RGN | North West Anglia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8250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RGN | North West Anglia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 West Anglia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05056385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17561361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3385749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0639623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West Anglia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access to hospital food outside mealtimes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01177037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59017136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0026989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47562826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West Anglia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Parents / carers feeling that staff provide enough distraction for children and young people during operations and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confidence and trust in staff caring for their child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310932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5750717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F2EB8E9-6D9A-169B-E768-8EB0B33FE8C4}"/>
              </a:ext>
            </a:extLst>
          </p:cNvPr>
          <p:cNvGraphicFramePr/>
          <p:nvPr>
            <p:extLst>
              <p:ext uri="{D42A27DB-BD31-4B8C-83A1-F6EECF244321}">
                <p14:modId xmlns:p14="http://schemas.microsoft.com/office/powerpoint/2010/main" val="40956322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0EBD689-1B9B-8055-436E-6C321CB452A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29269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39168190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12740469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26412169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40975066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85040153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5936331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476309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980847181"/>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31471196"/>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702253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F92D591-393C-2B39-3117-F2D7E336ADFD}"/>
              </a:ext>
            </a:extLst>
          </p:cNvPr>
          <p:cNvGraphicFramePr/>
          <p:nvPr>
            <p:extLst>
              <p:ext uri="{D42A27DB-BD31-4B8C-83A1-F6EECF244321}">
                <p14:modId xmlns:p14="http://schemas.microsoft.com/office/powerpoint/2010/main" val="28737548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521DF69-0070-D03B-B7C3-99D67F3BAA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7595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46138558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33979481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52270080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7840953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393966457"/>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8170180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58265718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7649378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350166781"/>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005982681"/>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067191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43F61A2-AB98-0C42-3AC1-9660D5AB2DDF}"/>
              </a:ext>
            </a:extLst>
          </p:cNvPr>
          <p:cNvGraphicFramePr/>
          <p:nvPr>
            <p:extLst>
              <p:ext uri="{D42A27DB-BD31-4B8C-83A1-F6EECF244321}">
                <p14:modId xmlns:p14="http://schemas.microsoft.com/office/powerpoint/2010/main" val="38584353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C387082A-40DF-D38B-31ED-656227E936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55869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7262268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405808976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831994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19424396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4788465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7852079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2F18E02-9F36-6B52-FE69-1326E6052AB3}"/>
              </a:ext>
            </a:extLst>
          </p:cNvPr>
          <p:cNvGraphicFramePr/>
          <p:nvPr>
            <p:extLst>
              <p:ext uri="{D42A27DB-BD31-4B8C-83A1-F6EECF244321}">
                <p14:modId xmlns:p14="http://schemas.microsoft.com/office/powerpoint/2010/main" val="36681996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6A30042-82D9-AC78-85A6-8875CD8D48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1012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45353505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37985737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519112293"/>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1563256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69183075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32121845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311364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73363270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205954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04547693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916987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3488030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FF5A631-880B-0414-7CC1-2FEDE2392808}"/>
              </a:ext>
            </a:extLst>
          </p:cNvPr>
          <p:cNvGraphicFramePr/>
          <p:nvPr>
            <p:extLst>
              <p:ext uri="{D42A27DB-BD31-4B8C-83A1-F6EECF244321}">
                <p14:modId xmlns:p14="http://schemas.microsoft.com/office/powerpoint/2010/main" val="7246936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1BBC66D-767F-4F15-997F-ED736BF229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02001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15423494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4928965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72839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12074525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4878027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9430054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D70D0E2-3E2C-8B65-64B3-F017B2013ECF}"/>
              </a:ext>
            </a:extLst>
          </p:cNvPr>
          <p:cNvGraphicFramePr/>
          <p:nvPr>
            <p:extLst>
              <p:ext uri="{D42A27DB-BD31-4B8C-83A1-F6EECF244321}">
                <p14:modId xmlns:p14="http://schemas.microsoft.com/office/powerpoint/2010/main" val="22475871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144D976-1A9D-B800-4D54-691895287F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97118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54918413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2120445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62845810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00832453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83875034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0289050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4388766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AA99DD2-B964-42E7-A960-5BC423AC1597}"/>
              </a:ext>
            </a:extLst>
          </p:cNvPr>
          <p:cNvGraphicFramePr/>
          <p:nvPr>
            <p:extLst>
              <p:ext uri="{D42A27DB-BD31-4B8C-83A1-F6EECF244321}">
                <p14:modId xmlns:p14="http://schemas.microsoft.com/office/powerpoint/2010/main" val="4328815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F1662F7-21E9-741B-7252-8C45FDE5DE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17670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1097578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8132506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22461028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42528943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45107390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8359637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0369455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40756724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85960193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506200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376506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1180951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FAE98B1-2895-6251-4384-0F3DB895C8BB}"/>
              </a:ext>
            </a:extLst>
          </p:cNvPr>
          <p:cNvGraphicFramePr/>
          <p:nvPr>
            <p:extLst>
              <p:ext uri="{D42A27DB-BD31-4B8C-83A1-F6EECF244321}">
                <p14:modId xmlns:p14="http://schemas.microsoft.com/office/powerpoint/2010/main" val="5588484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107F227-4D1E-657F-677C-453A72CC36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89131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91497134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5082734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13699746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1680751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583583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5497453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5488747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1C9152-7A4C-DFB4-343A-3D58CB8D0E92}"/>
              </a:ext>
            </a:extLst>
          </p:cNvPr>
          <p:cNvGraphicFramePr/>
          <p:nvPr>
            <p:extLst>
              <p:ext uri="{D42A27DB-BD31-4B8C-83A1-F6EECF244321}">
                <p14:modId xmlns:p14="http://schemas.microsoft.com/office/powerpoint/2010/main" val="16778837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860BAF-9676-28B6-E8F4-E3783131DF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3684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207193651"/>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274059138"/>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25775190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9683185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64015346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19785872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15420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90304248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16831781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8752587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9851917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86DDA44-10BB-6A9C-AA00-5AE22B5A0DC1}"/>
              </a:ext>
            </a:extLst>
          </p:cNvPr>
          <p:cNvGraphicFramePr/>
          <p:nvPr>
            <p:extLst>
              <p:ext uri="{D42A27DB-BD31-4B8C-83A1-F6EECF244321}">
                <p14:modId xmlns:p14="http://schemas.microsoft.com/office/powerpoint/2010/main" val="16894678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8029A47-588C-E48E-B564-81CD9CEEE8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22362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412835814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94258140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2714883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26698406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072922362"/>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4242309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78087769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972762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8091360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9ADC726-A0A0-6869-E508-8419940B180A}"/>
              </a:ext>
            </a:extLst>
          </p:cNvPr>
          <p:cNvGraphicFramePr/>
          <p:nvPr>
            <p:extLst>
              <p:ext uri="{D42A27DB-BD31-4B8C-83A1-F6EECF244321}">
                <p14:modId xmlns:p14="http://schemas.microsoft.com/office/powerpoint/2010/main" val="20729778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F133A89-F487-1691-BC6D-A7CFB8BD5F7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64737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20688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340087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84152885"/>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6044547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9267634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0B9A7FD-57AE-60B4-D487-D71A632E66B6}"/>
              </a:ext>
            </a:extLst>
          </p:cNvPr>
          <p:cNvGraphicFramePr/>
          <p:nvPr>
            <p:extLst>
              <p:ext uri="{D42A27DB-BD31-4B8C-83A1-F6EECF244321}">
                <p14:modId xmlns:p14="http://schemas.microsoft.com/office/powerpoint/2010/main" val="26521016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002D27-76FB-7835-2D89-8454DF28B0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64941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64957929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0730106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79292953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666713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4345068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B17D63-609C-EC94-13F9-68C4F291FF47}"/>
              </a:ext>
            </a:extLst>
          </p:cNvPr>
          <p:cNvGraphicFramePr/>
          <p:nvPr>
            <p:extLst>
              <p:ext uri="{D42A27DB-BD31-4B8C-83A1-F6EECF244321}">
                <p14:modId xmlns:p14="http://schemas.microsoft.com/office/powerpoint/2010/main" val="32240523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CA75E47-1B4E-2D4C-A98F-2B04CB8DDB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44058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1836820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54636283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73164656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8891709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7015519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3803190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D865F92-8C0E-5FD3-35FA-E3760AD4F3E6}"/>
              </a:ext>
            </a:extLst>
          </p:cNvPr>
          <p:cNvGraphicFramePr/>
          <p:nvPr>
            <p:extLst>
              <p:ext uri="{D42A27DB-BD31-4B8C-83A1-F6EECF244321}">
                <p14:modId xmlns:p14="http://schemas.microsoft.com/office/powerpoint/2010/main" val="10222511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58321BF-4985-65D2-48DD-AC9A758F05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38207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995781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95056284"/>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022610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64073879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07050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2579386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87A1F5-12E4-207B-FF7F-7E1E67554443}"/>
              </a:ext>
            </a:extLst>
          </p:cNvPr>
          <p:cNvGraphicFramePr/>
          <p:nvPr>
            <p:extLst>
              <p:ext uri="{D42A27DB-BD31-4B8C-83A1-F6EECF244321}">
                <p14:modId xmlns:p14="http://schemas.microsoft.com/office/powerpoint/2010/main" val="18770399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4934D6-B5B6-0313-0C4D-787D26E84F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91142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072158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6473260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1696110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5228959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80D39AA-D7AD-D4DC-EA48-75CE26340DD0}"/>
              </a:ext>
            </a:extLst>
          </p:cNvPr>
          <p:cNvGraphicFramePr/>
          <p:nvPr>
            <p:extLst>
              <p:ext uri="{D42A27DB-BD31-4B8C-83A1-F6EECF244321}">
                <p14:modId xmlns:p14="http://schemas.microsoft.com/office/powerpoint/2010/main" val="32320000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1173A2-3017-AC2C-2629-1CAC5E6487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69418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994296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90975462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744313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1460598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8D4657A-E3E7-079D-536C-8D37D5524439}"/>
              </a:ext>
            </a:extLst>
          </p:cNvPr>
          <p:cNvGraphicFramePr/>
          <p:nvPr>
            <p:extLst>
              <p:ext uri="{D42A27DB-BD31-4B8C-83A1-F6EECF244321}">
                <p14:modId xmlns:p14="http://schemas.microsoft.com/office/powerpoint/2010/main" val="41265220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FF005F4-0F77-6F49-227A-0CDC5A80E2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84776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848544720"/>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5862207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6363233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24818189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216146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5602262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E70C4C-F0DC-43A4-DA41-AE205AAE818B}"/>
              </a:ext>
            </a:extLst>
          </p:cNvPr>
          <p:cNvGraphicFramePr/>
          <p:nvPr>
            <p:extLst>
              <p:ext uri="{D42A27DB-BD31-4B8C-83A1-F6EECF244321}">
                <p14:modId xmlns:p14="http://schemas.microsoft.com/office/powerpoint/2010/main" val="35162415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C1BA34F-2742-0874-247A-1823BD5BC1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51914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425398904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927091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13082457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507128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6824522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48856D5-FCCF-AB8F-5EAF-2758B3DFB6DA}"/>
              </a:ext>
            </a:extLst>
          </p:cNvPr>
          <p:cNvGraphicFramePr/>
          <p:nvPr>
            <p:extLst>
              <p:ext uri="{D42A27DB-BD31-4B8C-83A1-F6EECF244321}">
                <p14:modId xmlns:p14="http://schemas.microsoft.com/office/powerpoint/2010/main" val="42018982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2B3D0A5-F6ED-0DC7-87C5-20DC3561E1E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58715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41441121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30387651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98718308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557551445"/>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179986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8390779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5A2033D-2B54-9905-A99D-16B13BB27A2F}"/>
              </a:ext>
            </a:extLst>
          </p:cNvPr>
          <p:cNvGraphicFramePr/>
          <p:nvPr>
            <p:extLst>
              <p:ext uri="{D42A27DB-BD31-4B8C-83A1-F6EECF244321}">
                <p14:modId xmlns:p14="http://schemas.microsoft.com/office/powerpoint/2010/main" val="33123899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565C089-3751-7B05-78FA-3C9F06813A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88527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05112246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90001883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52127137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81539833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45967093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7782876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2125550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B4EE6B-0917-B971-0181-1DB443252D6C}"/>
              </a:ext>
            </a:extLst>
          </p:cNvPr>
          <p:cNvGraphicFramePr/>
          <p:nvPr>
            <p:extLst>
              <p:ext uri="{D42A27DB-BD31-4B8C-83A1-F6EECF244321}">
                <p14:modId xmlns:p14="http://schemas.microsoft.com/office/powerpoint/2010/main" val="5857507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89B0E85-BAB2-73B6-CB03-C6BC76AB64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51699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422468512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06938536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25359930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92657850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97723520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87274333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51377588"/>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408454155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322117184"/>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13181014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70813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497070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C9CFA1-D1BD-8E50-FFF5-D155B478CCC4}"/>
              </a:ext>
            </a:extLst>
          </p:cNvPr>
          <p:cNvGraphicFramePr/>
          <p:nvPr>
            <p:extLst>
              <p:ext uri="{D42A27DB-BD31-4B8C-83A1-F6EECF244321}">
                <p14:modId xmlns:p14="http://schemas.microsoft.com/office/powerpoint/2010/main" val="12957213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408CEC-D838-CAE1-DCFF-CC1C199E9BB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33412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40208557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84203499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17202826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87722906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34648254"/>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7644427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0618715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1359777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36020938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47544282"/>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11838</Words>
  <Application>Microsoft Office PowerPoint</Application>
  <PresentationFormat>Widescreen</PresentationFormat>
  <Paragraphs>1595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North West Anglia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